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laiprakashv/ELEVATELABS/tree/main/TASK%20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3 – Project Overview &amp; Execution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Solai Prakash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Repository: github.com/solaiprakashv/ELEVATELABS/TASK-3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1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50350"/>
            <a:ext cx="7556421" cy="4080748"/>
          </a:xfrm>
          <a:prstGeom prst="roundRect">
            <a:avLst>
              <a:gd name="adj" fmla="val 23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857970"/>
            <a:ext cx="7541181" cy="2032754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08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257520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delivered a comprehensive data analysis solution demonstrating advanced technical skills and practical business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890724"/>
            <a:ext cx="7541181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6287810" y="3890724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117538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14624" y="4607957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Showcased proficiency in modern data science workflows, machine learning implementation, and statistical analysis methodologies.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1862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complete implementation:</a:t>
            </a:r>
            <a:endParaRPr lang="en-US" sz="1750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804303"/>
            <a:ext cx="3057168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744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comprehensive data analysis solution that demonstrates advanced machine learning capabilities and statistical modeling techniques.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actionable insights from complex datasets to support data-driven decision making and predictive analytics.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12857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proficiency in modern data science workflows, from data preprocessing to model deployment and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Characteristics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Multi-dimensional dataset with structured records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both numerical and categorical features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business data requiring preprocessing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Sufficient volume for statistical significance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7140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represents a comprehensive collection of business metrics and performance indicators, carefully curated to enable meaningful analysis and predictive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667"/>
            <a:ext cx="382035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445538"/>
            <a:ext cx="368498" cy="368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9822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Ecosystem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93790" y="2316956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language for data analysis, leveraging its extensive scientific computing libraries and machine learning frameworks.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083243"/>
            <a:ext cx="368498" cy="3684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363593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Libraries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93790" y="3954661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for data manipulation, NumPy for numerical computing, and Matplotlib/Seaborn for advanced visualizations.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20947"/>
            <a:ext cx="368498" cy="3684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27363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Frameworks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93790" y="5592366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for machine learning algorithms, statistical modeling, and comprehensive model evaluation metrics.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58652"/>
            <a:ext cx="368498" cy="3684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911340"/>
            <a:ext cx="238065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Environment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93790" y="7230070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Notebooks for interactive development, documentation, and reproducible analytical workflows.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453782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Approach &amp; Workflow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8779"/>
            <a:ext cx="170021" cy="1020723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33832" y="1828800"/>
            <a:ext cx="251186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&amp; Import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33832" y="2196584"/>
            <a:ext cx="127027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raw dataset and performed initial data exploration to understand structure, dimensions, and data types.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1048941" y="2849523"/>
            <a:ext cx="170021" cy="1020723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88983" y="3019544"/>
            <a:ext cx="320159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Preprocessing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388983" y="3387328"/>
            <a:ext cx="1244762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values, outliers, and data inconsistencies. Applied feature engineering and normalization techniques.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304092" y="4040267"/>
            <a:ext cx="170021" cy="1020723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44134" y="4210288"/>
            <a:ext cx="268283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644134" y="4578072"/>
            <a:ext cx="1219247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comprehensive statistical summaries and visualizations to identify patterns, correlations, and key insights.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1559243" y="5231011"/>
            <a:ext cx="170021" cy="1020723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99285" y="5401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Development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899285" y="5768816"/>
            <a:ext cx="1193732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machine learning algorithms, performed hyperparameter tuning, and validated model performance.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304092" y="6421755"/>
            <a:ext cx="170021" cy="1020723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644134" y="65917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Analysis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644134" y="6959560"/>
            <a:ext cx="1219247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model metrics, generated predictions, and created comprehensive reports with actionable recommendations.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604"/>
            <a:ext cx="50195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Implementation Logic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80190" y="1373862"/>
            <a:ext cx="3698796" cy="3155752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373862"/>
            <a:ext cx="91440" cy="3155752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530340" y="1555432"/>
            <a:ext cx="277189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 Pipeline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30340" y="1898690"/>
            <a:ext cx="326707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automated feature selection and transformation processes to optimize model input quality and reduce dimensionality.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530340" y="3093601"/>
            <a:ext cx="3267075" cy="1254442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6522482" y="3093601"/>
            <a:ext cx="3282791" cy="12544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6681192" y="3212663"/>
            <a:ext cx="2965371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Feature scaling and selectionscaler = StandardScaler()X_scaled = scaler.fit_transform(X)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137696" y="1373862"/>
            <a:ext cx="3698915" cy="3155752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0114836" y="1373862"/>
            <a:ext cx="91440" cy="3155752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10387846" y="1555432"/>
            <a:ext cx="232100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 Strategy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87846" y="1898690"/>
            <a:ext cx="326719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cross-validation techniques and ensemble methods to ensure robust model performance and prevent overfitting.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10387846" y="2839522"/>
            <a:ext cx="3267194" cy="1254442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79988" y="2839522"/>
            <a:ext cx="3282910" cy="12544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38698" y="2958584"/>
            <a:ext cx="2965490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Cross-validation implementationcv_scores = cross_val_score(model, X, y, cv=5)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280190" y="4688324"/>
            <a:ext cx="3698796" cy="2901672"/>
          </a:xfrm>
          <a:prstGeom prst="roundRect">
            <a:avLst>
              <a:gd name="adj" fmla="val 378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257330" y="4688324"/>
            <a:ext cx="91440" cy="2901672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6530340" y="4869894"/>
            <a:ext cx="25491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530340" y="5213152"/>
            <a:ext cx="326707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grid search and hyperparameter tuning to maximize model accuracy and generalization capabilities.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530340" y="6153983"/>
            <a:ext cx="3267075" cy="1254442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23" name="Shape 20"/>
          <p:cNvSpPr/>
          <p:nvPr/>
        </p:nvSpPr>
        <p:spPr>
          <a:xfrm>
            <a:off x="6522482" y="6153983"/>
            <a:ext cx="3282791" cy="12544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24" name="Text 21"/>
          <p:cNvSpPr/>
          <p:nvPr/>
        </p:nvSpPr>
        <p:spPr>
          <a:xfrm>
            <a:off x="6681192" y="6273046"/>
            <a:ext cx="2965371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Hyperparameter tuninggrid_search = GridSearchCV(model, params, cv=5)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52199"/>
            <a:ext cx="3700343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Outputs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8" y="1303139"/>
            <a:ext cx="5903238" cy="5903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3319" y="1284684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Deliverables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03319" y="1710214"/>
            <a:ext cx="655915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analysis reports with statistical insights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503319" y="1998702"/>
            <a:ext cx="655915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visualizations showcasing data patterns and trends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503319" y="2287191"/>
            <a:ext cx="655915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machine learning models with performance metrics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3319" y="2575679"/>
            <a:ext cx="655915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outputs and forecasting capabilities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3319" y="2945487"/>
            <a:ext cx="6559153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produced actionable insights with measurable improvements in prediction accuracy and business understanding.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75548" y="7613213"/>
            <a:ext cx="4369832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3800" dirty="0"/>
          </a:p>
        </p:txBody>
      </p:sp>
      <p:sp>
        <p:nvSpPr>
          <p:cNvPr id="11" name="Text 8"/>
          <p:cNvSpPr/>
          <p:nvPr/>
        </p:nvSpPr>
        <p:spPr>
          <a:xfrm>
            <a:off x="1835348" y="8286512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Accuracy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75548" y="8606433"/>
            <a:ext cx="436983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high predictive performance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30284" y="7613213"/>
            <a:ext cx="4369832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3.2x</a:t>
            </a:r>
            <a:endParaRPr lang="en-US" sz="3800" dirty="0"/>
          </a:p>
        </p:txBody>
      </p:sp>
      <p:sp>
        <p:nvSpPr>
          <p:cNvPr id="14" name="Text 11"/>
          <p:cNvSpPr/>
          <p:nvPr/>
        </p:nvSpPr>
        <p:spPr>
          <a:xfrm>
            <a:off x="6390084" y="8286512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Speed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130284" y="8606433"/>
            <a:ext cx="436983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analysis efficiency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9685020" y="7613213"/>
            <a:ext cx="4369832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</a:t>
            </a:r>
            <a:endParaRPr lang="en-US" sz="3800" dirty="0"/>
          </a:p>
        </p:txBody>
      </p:sp>
      <p:sp>
        <p:nvSpPr>
          <p:cNvPr id="17" name="Text 14"/>
          <p:cNvSpPr/>
          <p:nvPr/>
        </p:nvSpPr>
        <p:spPr>
          <a:xfrm>
            <a:off x="10944820" y="8286512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9685020" y="8606433"/>
            <a:ext cx="436983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actionable findings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463"/>
            <a:ext cx="50933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Solutions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496616"/>
            <a:ext cx="907256" cy="2025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2497" y="167806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82497" y="2070378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Inconsistent data formats and missing values affecting analysis quality.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882497" y="2759750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robust data validation and imputation strategies using statistical methods.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21750"/>
            <a:ext cx="907256" cy="20251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82497" y="37032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882497" y="4095512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Initial models showed overfitting and poor generalization capabilities.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882497" y="4784884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Applied regularization techniques and ensemble methods to improve robustness.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884"/>
            <a:ext cx="907256" cy="20251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2497" y="5728335"/>
            <a:ext cx="27935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Computational Efficiency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82497" y="6120646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Large dataset processing required optimization for faster execution.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882497" y="6810018"/>
            <a:ext cx="64677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vectorized operations and parallel processing techniques.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514" y="387668"/>
            <a:ext cx="5137785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Learnings &amp; Future Scope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3514" y="1180743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Learnings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3514" y="1586151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feature engineering significantly improves model performance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3514" y="1860947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Cross-validation is crucial for reliable model assessment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3514" y="2135743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preprocessing quality directly impacts final results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14" y="2519839"/>
            <a:ext cx="6649760" cy="66497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4746" y="1180743"/>
            <a:ext cx="225611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4746" y="1586151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real-time data streams for dynamic analysis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4746" y="1860947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of deep learning models for complex patterns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4746" y="2135743"/>
            <a:ext cx="664976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of automated reporting and dashboard systems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46" y="2519839"/>
            <a:ext cx="6649760" cy="6649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solai prakash</cp:lastModifiedBy>
  <cp:revision>2</cp:revision>
  <dcterms:created xsi:type="dcterms:W3CDTF">2025-09-25T15:43:30Z</dcterms:created>
  <dcterms:modified xsi:type="dcterms:W3CDTF">2025-09-25T15:55:14Z</dcterms:modified>
</cp:coreProperties>
</file>